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9257625" cy="164576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92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258" y="54"/>
      </p:cViewPr>
      <p:guideLst>
        <p:guide orient="horz" pos="5184"/>
        <p:guide pos="92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B3C6F-CD8C-44AB-8FF3-083FDC772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203" y="2693412"/>
            <a:ext cx="21943219" cy="5729687"/>
          </a:xfrm>
        </p:spPr>
        <p:txBody>
          <a:bodyPr anchor="b"/>
          <a:lstStyle>
            <a:lvl1pPr algn="ctr">
              <a:defRPr sz="14398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9AD806-8C0B-44C1-A7E4-0AF119A1E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203" y="8644057"/>
            <a:ext cx="21943219" cy="3973446"/>
          </a:xfrm>
        </p:spPr>
        <p:txBody>
          <a:bodyPr/>
          <a:lstStyle>
            <a:lvl1pPr marL="0" indent="0" algn="ctr">
              <a:buNone/>
              <a:defRPr sz="5759"/>
            </a:lvl1pPr>
            <a:lvl2pPr marL="1097143" indent="0" algn="ctr">
              <a:buNone/>
              <a:defRPr sz="4799"/>
            </a:lvl2pPr>
            <a:lvl3pPr marL="2194286" indent="0" algn="ctr">
              <a:buNone/>
              <a:defRPr sz="4319"/>
            </a:lvl3pPr>
            <a:lvl4pPr marL="3291429" indent="0" algn="ctr">
              <a:buNone/>
              <a:defRPr sz="3840"/>
            </a:lvl4pPr>
            <a:lvl5pPr marL="4388571" indent="0" algn="ctr">
              <a:buNone/>
              <a:defRPr sz="3840"/>
            </a:lvl5pPr>
            <a:lvl6pPr marL="5485714" indent="0" algn="ctr">
              <a:buNone/>
              <a:defRPr sz="3840"/>
            </a:lvl6pPr>
            <a:lvl7pPr marL="6582857" indent="0" algn="ctr">
              <a:buNone/>
              <a:defRPr sz="3840"/>
            </a:lvl7pPr>
            <a:lvl8pPr marL="7680000" indent="0" algn="ctr">
              <a:buNone/>
              <a:defRPr sz="3840"/>
            </a:lvl8pPr>
            <a:lvl9pPr marL="8777143" indent="0" algn="ctr">
              <a:buNone/>
              <a:defRPr sz="384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DCA9E3-912F-422A-AE84-5351B19D0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79A07A-3B2D-4EB4-A4D8-1D0CEB6F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C46BE4-5F79-460E-8EB3-7EDDDAD0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65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56D85-9F71-4FB5-9EF9-68C6FA44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7203BF-154B-4ADC-ABBF-052DE5D5D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074186-E2CB-43FB-AC12-3B2606B52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84DC8E-296D-4497-A0CA-350EB96F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FFC73A-96F0-49B7-91D4-25BDE91F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606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13CCC1-D473-4D66-B242-AA64F4A66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0937488" y="876216"/>
            <a:ext cx="6308675" cy="13947066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8B17CBB-7DAE-42E4-A847-2E54561FA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11462" y="876216"/>
            <a:ext cx="18560306" cy="1394706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A1B6C0-A71B-441A-8F7D-415C7B0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314E0A-6C6D-4D93-AF84-D54B2AE4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18414A-7D5B-4BD9-B8F5-77D2BA70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52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3CF95-6CE2-4B88-972D-796D319AF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E704C8-8F4D-401A-BEFC-A8195CA7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40486D-662F-4B94-BBCF-7E236E149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F61F0A-7482-4FC0-A6B3-9B349F54B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C331C-5F00-4F1C-9535-B2243CDD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67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CE5B1-D462-47E2-9764-03889033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6223" y="4102977"/>
            <a:ext cx="25234702" cy="6845909"/>
          </a:xfrm>
        </p:spPr>
        <p:txBody>
          <a:bodyPr anchor="b"/>
          <a:lstStyle>
            <a:lvl1pPr>
              <a:defRPr sz="14398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177510-348C-40FD-935B-80F5A17E3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96223" y="11013650"/>
            <a:ext cx="25234702" cy="3600102"/>
          </a:xfrm>
        </p:spPr>
        <p:txBody>
          <a:bodyPr/>
          <a:lstStyle>
            <a:lvl1pPr marL="0" indent="0">
              <a:buNone/>
              <a:defRPr sz="5759">
                <a:solidFill>
                  <a:schemeClr val="tx1">
                    <a:tint val="75000"/>
                  </a:schemeClr>
                </a:solidFill>
              </a:defRPr>
            </a:lvl1pPr>
            <a:lvl2pPr marL="1097143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2pPr>
            <a:lvl3pPr marL="2194286" indent="0">
              <a:buNone/>
              <a:defRPr sz="4319">
                <a:solidFill>
                  <a:schemeClr val="tx1">
                    <a:tint val="75000"/>
                  </a:schemeClr>
                </a:solidFill>
              </a:defRPr>
            </a:lvl3pPr>
            <a:lvl4pPr marL="3291429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8571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5714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2857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0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7143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D416BD-E0C9-4D70-BAC3-5028D4CA6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BDE48D-C764-4C0B-AB09-C6FD2E8D4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B072D0-2897-4232-8CFF-A6154B2A4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23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CE704-37AA-4AC4-BAA1-826199658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9AC4B7-BC3B-4FB1-B646-A7A3CF4A67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11462" y="4381078"/>
            <a:ext cx="12434491" cy="104422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91D27C-9E42-4623-AF71-E05E3E05A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11672" y="4381078"/>
            <a:ext cx="12434491" cy="104422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32C877-AA41-439D-AC0C-2BA486F0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762AEF-A8AF-4515-B2E8-2DD8B81F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6561FC-0FCB-450E-BB8C-C7FD95CB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52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4D29B-654C-4399-A958-06FCA8D6D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272" y="876217"/>
            <a:ext cx="25234702" cy="3181044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C0ADE0D-E616-4E1F-B1B6-348FFD42D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5274" y="4034402"/>
            <a:ext cx="12377346" cy="1977198"/>
          </a:xfrm>
        </p:spPr>
        <p:txBody>
          <a:bodyPr anchor="b"/>
          <a:lstStyle>
            <a:lvl1pPr marL="0" indent="0">
              <a:buNone/>
              <a:defRPr sz="5759" b="1"/>
            </a:lvl1pPr>
            <a:lvl2pPr marL="1097143" indent="0">
              <a:buNone/>
              <a:defRPr sz="4799" b="1"/>
            </a:lvl2pPr>
            <a:lvl3pPr marL="2194286" indent="0">
              <a:buNone/>
              <a:defRPr sz="4319" b="1"/>
            </a:lvl3pPr>
            <a:lvl4pPr marL="3291429" indent="0">
              <a:buNone/>
              <a:defRPr sz="3840" b="1"/>
            </a:lvl4pPr>
            <a:lvl5pPr marL="4388571" indent="0">
              <a:buNone/>
              <a:defRPr sz="3840" b="1"/>
            </a:lvl5pPr>
            <a:lvl6pPr marL="5485714" indent="0">
              <a:buNone/>
              <a:defRPr sz="3840" b="1"/>
            </a:lvl6pPr>
            <a:lvl7pPr marL="6582857" indent="0">
              <a:buNone/>
              <a:defRPr sz="3840" b="1"/>
            </a:lvl7pPr>
            <a:lvl8pPr marL="7680000" indent="0">
              <a:buNone/>
              <a:defRPr sz="3840" b="1"/>
            </a:lvl8pPr>
            <a:lvl9pPr marL="8777143" indent="0">
              <a:buNone/>
              <a:defRPr sz="38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E659E2-5948-4D8E-801E-0786699E1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15274" y="6011600"/>
            <a:ext cx="12377346" cy="88421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78A99AF-C60F-4D66-9F7D-2086FACEE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811673" y="4034402"/>
            <a:ext cx="12438301" cy="1977198"/>
          </a:xfrm>
        </p:spPr>
        <p:txBody>
          <a:bodyPr anchor="b"/>
          <a:lstStyle>
            <a:lvl1pPr marL="0" indent="0">
              <a:buNone/>
              <a:defRPr sz="5759" b="1"/>
            </a:lvl1pPr>
            <a:lvl2pPr marL="1097143" indent="0">
              <a:buNone/>
              <a:defRPr sz="4799" b="1"/>
            </a:lvl2pPr>
            <a:lvl3pPr marL="2194286" indent="0">
              <a:buNone/>
              <a:defRPr sz="4319" b="1"/>
            </a:lvl3pPr>
            <a:lvl4pPr marL="3291429" indent="0">
              <a:buNone/>
              <a:defRPr sz="3840" b="1"/>
            </a:lvl4pPr>
            <a:lvl5pPr marL="4388571" indent="0">
              <a:buNone/>
              <a:defRPr sz="3840" b="1"/>
            </a:lvl5pPr>
            <a:lvl6pPr marL="5485714" indent="0">
              <a:buNone/>
              <a:defRPr sz="3840" b="1"/>
            </a:lvl6pPr>
            <a:lvl7pPr marL="6582857" indent="0">
              <a:buNone/>
              <a:defRPr sz="3840" b="1"/>
            </a:lvl7pPr>
            <a:lvl8pPr marL="7680000" indent="0">
              <a:buNone/>
              <a:defRPr sz="3840" b="1"/>
            </a:lvl8pPr>
            <a:lvl9pPr marL="8777143" indent="0">
              <a:buNone/>
              <a:defRPr sz="384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B2E873-DAB2-4A4F-B5E5-0028169CCC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4811673" y="6011600"/>
            <a:ext cx="12438301" cy="88421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2D89AD6-2D42-4144-8446-2414EF1A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C8ED658-3015-4CA6-BAF7-5E7512B67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97BA19-EAF8-49A5-805C-D7AE19D6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88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FADE4-595C-4C31-BB77-05C83229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E6F138-8C77-4AB7-BC67-4E1E9B4F0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BC6304-8783-402E-8C91-EBB803AAD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FE541CA-E079-4190-86E1-C62BA8FB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33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2588FA-CFF7-4803-9778-30667623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4FB49C-62E5-46D5-9C12-203499297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2139A9-398B-4153-A8DA-D0C7756C7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46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A4FAF0-18CB-4DC3-AA9C-1107BFC27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274" y="1097174"/>
            <a:ext cx="9436345" cy="3840110"/>
          </a:xfrm>
        </p:spPr>
        <p:txBody>
          <a:bodyPr anchor="b"/>
          <a:lstStyle>
            <a:lvl1pPr>
              <a:defRPr sz="767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3C117E-AC1A-451E-B8BE-7CF3962F0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8301" y="2369593"/>
            <a:ext cx="14811673" cy="11695572"/>
          </a:xfrm>
        </p:spPr>
        <p:txBody>
          <a:bodyPr/>
          <a:lstStyle>
            <a:lvl1pPr>
              <a:defRPr sz="7679"/>
            </a:lvl1pPr>
            <a:lvl2pPr>
              <a:defRPr sz="6719"/>
            </a:lvl2pPr>
            <a:lvl3pPr>
              <a:defRPr sz="5759"/>
            </a:lvl3pPr>
            <a:lvl4pPr>
              <a:defRPr sz="4799"/>
            </a:lvl4pPr>
            <a:lvl5pPr>
              <a:defRPr sz="4799"/>
            </a:lvl5pPr>
            <a:lvl6pPr>
              <a:defRPr sz="4799"/>
            </a:lvl6pPr>
            <a:lvl7pPr>
              <a:defRPr sz="4799"/>
            </a:lvl7pPr>
            <a:lvl8pPr>
              <a:defRPr sz="4799"/>
            </a:lvl8pPr>
            <a:lvl9pPr>
              <a:defRPr sz="479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A4FFC8-814C-41F1-B7E5-4BC61523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15274" y="4937284"/>
            <a:ext cx="9436345" cy="9146929"/>
          </a:xfrm>
        </p:spPr>
        <p:txBody>
          <a:bodyPr/>
          <a:lstStyle>
            <a:lvl1pPr marL="0" indent="0">
              <a:buNone/>
              <a:defRPr sz="3840"/>
            </a:lvl1pPr>
            <a:lvl2pPr marL="1097143" indent="0">
              <a:buNone/>
              <a:defRPr sz="3360"/>
            </a:lvl2pPr>
            <a:lvl3pPr marL="2194286" indent="0">
              <a:buNone/>
              <a:defRPr sz="2880"/>
            </a:lvl3pPr>
            <a:lvl4pPr marL="3291429" indent="0">
              <a:buNone/>
              <a:defRPr sz="2400"/>
            </a:lvl4pPr>
            <a:lvl5pPr marL="4388571" indent="0">
              <a:buNone/>
              <a:defRPr sz="2400"/>
            </a:lvl5pPr>
            <a:lvl6pPr marL="5485714" indent="0">
              <a:buNone/>
              <a:defRPr sz="2400"/>
            </a:lvl6pPr>
            <a:lvl7pPr marL="6582857" indent="0">
              <a:buNone/>
              <a:defRPr sz="2400"/>
            </a:lvl7pPr>
            <a:lvl8pPr marL="7680000" indent="0">
              <a:buNone/>
              <a:defRPr sz="2400"/>
            </a:lvl8pPr>
            <a:lvl9pPr marL="8777143" indent="0">
              <a:buNone/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DF15C5-60DE-42AA-819F-FCD6645C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BCAEDC-5194-46F6-ABCA-E30197C33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337353-18AB-458A-A05F-207EF14C2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33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3CBE5B-6952-439D-A509-B1AF94BBE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274" y="1097174"/>
            <a:ext cx="9436345" cy="3840110"/>
          </a:xfrm>
        </p:spPr>
        <p:txBody>
          <a:bodyPr anchor="b"/>
          <a:lstStyle>
            <a:lvl1pPr>
              <a:defRPr sz="7679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4A3BA4A-EC17-45C5-B680-E81296FFE6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438301" y="2369593"/>
            <a:ext cx="14811673" cy="11695572"/>
          </a:xfrm>
        </p:spPr>
        <p:txBody>
          <a:bodyPr/>
          <a:lstStyle>
            <a:lvl1pPr marL="0" indent="0">
              <a:buNone/>
              <a:defRPr sz="7679"/>
            </a:lvl1pPr>
            <a:lvl2pPr marL="1097143" indent="0">
              <a:buNone/>
              <a:defRPr sz="6719"/>
            </a:lvl2pPr>
            <a:lvl3pPr marL="2194286" indent="0">
              <a:buNone/>
              <a:defRPr sz="5759"/>
            </a:lvl3pPr>
            <a:lvl4pPr marL="3291429" indent="0">
              <a:buNone/>
              <a:defRPr sz="4799"/>
            </a:lvl4pPr>
            <a:lvl5pPr marL="4388571" indent="0">
              <a:buNone/>
              <a:defRPr sz="4799"/>
            </a:lvl5pPr>
            <a:lvl6pPr marL="5485714" indent="0">
              <a:buNone/>
              <a:defRPr sz="4799"/>
            </a:lvl6pPr>
            <a:lvl7pPr marL="6582857" indent="0">
              <a:buNone/>
              <a:defRPr sz="4799"/>
            </a:lvl7pPr>
            <a:lvl8pPr marL="7680000" indent="0">
              <a:buNone/>
              <a:defRPr sz="4799"/>
            </a:lvl8pPr>
            <a:lvl9pPr marL="8777143" indent="0">
              <a:buNone/>
              <a:defRPr sz="4799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A65E0E-760A-4DD6-BA82-E82191D48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15274" y="4937284"/>
            <a:ext cx="9436345" cy="9146929"/>
          </a:xfrm>
        </p:spPr>
        <p:txBody>
          <a:bodyPr/>
          <a:lstStyle>
            <a:lvl1pPr marL="0" indent="0">
              <a:buNone/>
              <a:defRPr sz="3840"/>
            </a:lvl1pPr>
            <a:lvl2pPr marL="1097143" indent="0">
              <a:buNone/>
              <a:defRPr sz="3360"/>
            </a:lvl2pPr>
            <a:lvl3pPr marL="2194286" indent="0">
              <a:buNone/>
              <a:defRPr sz="2880"/>
            </a:lvl3pPr>
            <a:lvl4pPr marL="3291429" indent="0">
              <a:buNone/>
              <a:defRPr sz="2400"/>
            </a:lvl4pPr>
            <a:lvl5pPr marL="4388571" indent="0">
              <a:buNone/>
              <a:defRPr sz="2400"/>
            </a:lvl5pPr>
            <a:lvl6pPr marL="5485714" indent="0">
              <a:buNone/>
              <a:defRPr sz="2400"/>
            </a:lvl6pPr>
            <a:lvl7pPr marL="6582857" indent="0">
              <a:buNone/>
              <a:defRPr sz="2400"/>
            </a:lvl7pPr>
            <a:lvl8pPr marL="7680000" indent="0">
              <a:buNone/>
              <a:defRPr sz="2400"/>
            </a:lvl8pPr>
            <a:lvl9pPr marL="8777143" indent="0">
              <a:buNone/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BCC7D2-47F8-4917-8185-1E5B76EE2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FD909A-CE85-46FC-836B-384087BFA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BA2EF24-5962-4C8D-B387-8B216A7B7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4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14CF91C-517C-46F7-B4EC-23049270C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462" y="876217"/>
            <a:ext cx="25234702" cy="3181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A59A47-633F-460E-94D5-8B9DE4286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1462" y="4381078"/>
            <a:ext cx="25234702" cy="10442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21A215-C729-4058-AC93-1A2F70575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1462" y="15253770"/>
            <a:ext cx="6582966" cy="876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9508F-B108-4332-8A39-360130DF324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4304E3-C5A9-46B1-B154-0DC7D23910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91589" y="15253770"/>
            <a:ext cx="9874448" cy="876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257EA9-CAB7-4C79-968C-B35259BF86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63197" y="15253770"/>
            <a:ext cx="6582966" cy="876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EFA7A-13CE-4167-A14D-BD972EB8C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286" rtl="0" eaLnBrk="1" latinLnBrk="0" hangingPunct="1">
        <a:lnSpc>
          <a:spcPct val="90000"/>
        </a:lnSpc>
        <a:spcBef>
          <a:spcPct val="0"/>
        </a:spcBef>
        <a:buNone/>
        <a:defRPr sz="105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71" indent="-548571" algn="l" defTabSz="219428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19" kern="1200">
          <a:solidFill>
            <a:schemeClr val="tx1"/>
          </a:solidFill>
          <a:latin typeface="+mn-lt"/>
          <a:ea typeface="+mn-ea"/>
          <a:cs typeface="+mn-cs"/>
        </a:defRPr>
      </a:lvl1pPr>
      <a:lvl2pPr marL="1645714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59" kern="1200">
          <a:solidFill>
            <a:schemeClr val="tx1"/>
          </a:solidFill>
          <a:latin typeface="+mn-lt"/>
          <a:ea typeface="+mn-ea"/>
          <a:cs typeface="+mn-cs"/>
        </a:defRPr>
      </a:lvl2pPr>
      <a:lvl3pPr marL="2742857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799" kern="1200">
          <a:solidFill>
            <a:schemeClr val="tx1"/>
          </a:solidFill>
          <a:latin typeface="+mn-lt"/>
          <a:ea typeface="+mn-ea"/>
          <a:cs typeface="+mn-cs"/>
        </a:defRPr>
      </a:lvl3pPr>
      <a:lvl4pPr marL="3840000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4pPr>
      <a:lvl5pPr marL="4937143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5pPr>
      <a:lvl6pPr marL="6034286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6pPr>
      <a:lvl7pPr marL="7131428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7pPr>
      <a:lvl8pPr marL="8228571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8pPr>
      <a:lvl9pPr marL="9325714" indent="-548571" algn="l" defTabSz="2194286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1pPr>
      <a:lvl2pPr marL="1097143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2pPr>
      <a:lvl3pPr marL="2194286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3pPr>
      <a:lvl4pPr marL="3291429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4pPr>
      <a:lvl5pPr marL="4388571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5pPr>
      <a:lvl6pPr marL="5485714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6pPr>
      <a:lvl7pPr marL="6582857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7pPr>
      <a:lvl8pPr marL="7680000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8pPr>
      <a:lvl9pPr marL="8777143" algn="l" defTabSz="2194286" rtl="0" eaLnBrk="1" latinLnBrk="0" hangingPunct="1">
        <a:defRPr sz="43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5">
            <a:extLst>
              <a:ext uri="{FF2B5EF4-FFF2-40B4-BE49-F238E27FC236}">
                <a16:creationId xmlns:a16="http://schemas.microsoft.com/office/drawing/2014/main" id="{9C9A4ED7-2979-704C-8B63-8C4749209E9C}"/>
              </a:ext>
            </a:extLst>
          </p:cNvPr>
          <p:cNvSpPr txBox="1">
            <a:spLocks/>
          </p:cNvSpPr>
          <p:nvPr/>
        </p:nvSpPr>
        <p:spPr>
          <a:xfrm>
            <a:off x="2249911" y="878358"/>
            <a:ext cx="21445434" cy="598165"/>
          </a:xfrm>
          <a:prstGeom prst="rect">
            <a:avLst/>
          </a:prstGeom>
        </p:spPr>
        <p:txBody>
          <a:bodyPr>
            <a:noAutofit/>
          </a:bodyPr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3840" dirty="0"/>
              <a:t>Nom &amp; Prénom / Doctorant</a:t>
            </a:r>
            <a:endParaRPr lang="en-US" sz="3840" dirty="0"/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DF53DC26-7F50-5F44-B9B5-AAC66367A3C3}"/>
              </a:ext>
            </a:extLst>
          </p:cNvPr>
          <p:cNvSpPr txBox="1">
            <a:spLocks/>
          </p:cNvSpPr>
          <p:nvPr/>
        </p:nvSpPr>
        <p:spPr>
          <a:xfrm>
            <a:off x="2142920" y="1445182"/>
            <a:ext cx="21445434" cy="634486"/>
          </a:xfrm>
          <a:prstGeom prst="rect">
            <a:avLst/>
          </a:prstGeom>
        </p:spPr>
        <p:txBody>
          <a:bodyPr/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990" dirty="0"/>
              <a:t>Laboratoire / Etablissement / Université</a:t>
            </a:r>
            <a:endParaRPr lang="en-US" sz="2990" dirty="0"/>
          </a:p>
        </p:txBody>
      </p:sp>
      <p:sp>
        <p:nvSpPr>
          <p:cNvPr id="6" name="Text Placeholder 17">
            <a:extLst>
              <a:ext uri="{FF2B5EF4-FFF2-40B4-BE49-F238E27FC236}">
                <a16:creationId xmlns:a16="http://schemas.microsoft.com/office/drawing/2014/main" id="{457FE272-5763-3D48-B93E-52EFD36EF16C}"/>
              </a:ext>
            </a:extLst>
          </p:cNvPr>
          <p:cNvSpPr txBox="1">
            <a:spLocks/>
          </p:cNvSpPr>
          <p:nvPr/>
        </p:nvSpPr>
        <p:spPr>
          <a:xfrm>
            <a:off x="1811388" y="52399"/>
            <a:ext cx="21445434" cy="834323"/>
          </a:xfrm>
          <a:prstGeom prst="rect">
            <a:avLst/>
          </a:prstGeom>
        </p:spPr>
        <p:txBody>
          <a:bodyPr>
            <a:noAutofit/>
          </a:bodyPr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5119" b="1" dirty="0"/>
              <a:t>Intitulé</a:t>
            </a:r>
            <a:endParaRPr lang="en-US" sz="5119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3F77563-0FB7-43E1-8283-EE4FD93A910C}"/>
              </a:ext>
            </a:extLst>
          </p:cNvPr>
          <p:cNvSpPr txBox="1"/>
          <p:nvPr/>
        </p:nvSpPr>
        <p:spPr>
          <a:xfrm>
            <a:off x="0" y="1712681"/>
            <a:ext cx="4185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DOCID : 612440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01C6470-D141-BD42-B5D8-177A822F8C60}"/>
              </a:ext>
            </a:extLst>
          </p:cNvPr>
          <p:cNvSpPr txBox="1">
            <a:spLocks/>
          </p:cNvSpPr>
          <p:nvPr/>
        </p:nvSpPr>
        <p:spPr>
          <a:xfrm>
            <a:off x="3399347" y="5700452"/>
            <a:ext cx="5357019" cy="415687"/>
          </a:xfrm>
          <a:prstGeom prst="rect">
            <a:avLst/>
          </a:prstGeom>
        </p:spPr>
        <p:txBody>
          <a:bodyPr vert="horz" lIns="261216" tIns="130608" rIns="261216" bIns="130608" rtlCol="0" anchor="ctr"/>
          <a:lstStyle>
            <a:defPPr>
              <a:defRPr lang="fr-FR"/>
            </a:defPPr>
            <a:lvl1pPr marL="0" algn="ctr" defTabSz="2612441" rtl="0" eaLnBrk="1" latinLnBrk="0" hangingPunct="1"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306220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2441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18661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2488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3110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3732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3543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49763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b="1" u="sng" dirty="0">
                <a:solidFill>
                  <a:schemeClr val="tx1"/>
                </a:solidFill>
              </a:rPr>
              <a:t>Abstract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9368451-FFC7-E64A-B5E4-EEFD7176CB42}"/>
              </a:ext>
            </a:extLst>
          </p:cNvPr>
          <p:cNvSpPr txBox="1">
            <a:spLocks/>
          </p:cNvSpPr>
          <p:nvPr/>
        </p:nvSpPr>
        <p:spPr>
          <a:xfrm>
            <a:off x="3565825" y="7398916"/>
            <a:ext cx="2957319" cy="415687"/>
          </a:xfrm>
          <a:prstGeom prst="rect">
            <a:avLst/>
          </a:prstGeom>
        </p:spPr>
        <p:txBody>
          <a:bodyPr/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b="1" u="sng" dirty="0"/>
              <a:t>Résultats</a:t>
            </a:r>
            <a:endParaRPr lang="en-US" sz="2240" b="1" u="sng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09240CBC-A420-6045-801E-4723B711E4C9}"/>
              </a:ext>
            </a:extLst>
          </p:cNvPr>
          <p:cNvSpPr txBox="1">
            <a:spLocks/>
          </p:cNvSpPr>
          <p:nvPr/>
        </p:nvSpPr>
        <p:spPr>
          <a:xfrm>
            <a:off x="3565825" y="9020894"/>
            <a:ext cx="6698523" cy="415687"/>
          </a:xfrm>
          <a:prstGeom prst="rect">
            <a:avLst/>
          </a:prstGeom>
        </p:spPr>
        <p:txBody>
          <a:bodyPr/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b="1" u="sng" dirty="0"/>
              <a:t>Conclusion</a:t>
            </a:r>
            <a:endParaRPr lang="en-US" sz="3600" b="1" u="sng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9B9014CB-2326-49C5-8664-292125C084F3}"/>
              </a:ext>
            </a:extLst>
          </p:cNvPr>
          <p:cNvSpPr txBox="1">
            <a:spLocks/>
          </p:cNvSpPr>
          <p:nvPr/>
        </p:nvSpPr>
        <p:spPr>
          <a:xfrm>
            <a:off x="3399346" y="6650334"/>
            <a:ext cx="5357019" cy="415687"/>
          </a:xfrm>
          <a:prstGeom prst="rect">
            <a:avLst/>
          </a:prstGeom>
        </p:spPr>
        <p:txBody>
          <a:bodyPr vert="horz" lIns="261216" tIns="130608" rIns="261216" bIns="130608" rtlCol="0" anchor="ctr"/>
          <a:lstStyle>
            <a:defPPr>
              <a:defRPr lang="fr-FR"/>
            </a:defPPr>
            <a:lvl1pPr marL="0" algn="ctr" defTabSz="2612441" rtl="0" eaLnBrk="1" latinLnBrk="0" hangingPunct="1"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306220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12441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918661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2488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53110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837322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3543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449763" algn="l" defTabSz="2612441" rtl="0" eaLnBrk="1" latinLnBrk="0" hangingPunct="1">
              <a:defRPr sz="5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3600" b="1" u="sng" dirty="0">
                <a:solidFill>
                  <a:schemeClr val="tx1"/>
                </a:solidFill>
              </a:rPr>
              <a:t>Matériel &amp; Méthodes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16E85B0-99BC-4F36-8F59-C468C44987FE}"/>
              </a:ext>
            </a:extLst>
          </p:cNvPr>
          <p:cNvSpPr txBox="1">
            <a:spLocks/>
          </p:cNvSpPr>
          <p:nvPr/>
        </p:nvSpPr>
        <p:spPr>
          <a:xfrm>
            <a:off x="3556597" y="8272312"/>
            <a:ext cx="2957319" cy="415687"/>
          </a:xfrm>
          <a:prstGeom prst="rect">
            <a:avLst/>
          </a:prstGeom>
        </p:spPr>
        <p:txBody>
          <a:bodyPr/>
          <a:lstStyle>
            <a:lvl1pPr marL="979665" indent="-979665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22608" indent="-816388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6555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6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1771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7799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184212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9043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79665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102873" indent="-653110" algn="l" defTabSz="261244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5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600" b="1" u="sng" dirty="0"/>
              <a:t>Discussion</a:t>
            </a:r>
            <a:endParaRPr lang="en-US" sz="2240" b="1" u="sng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D33E4056-0D67-4E71-9799-7D2E2E0A003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0695" y="0"/>
            <a:ext cx="8478192" cy="22521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1BBEEEB4-5AD9-415F-AE99-79D220E81683}"/>
              </a:ext>
            </a:extLst>
          </p:cNvPr>
          <p:cNvCxnSpPr>
            <a:cxnSpLocks/>
          </p:cNvCxnSpPr>
          <p:nvPr/>
        </p:nvCxnSpPr>
        <p:spPr>
          <a:xfrm flipH="1">
            <a:off x="8739" y="2252142"/>
            <a:ext cx="2924888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B4A13338-52C2-4913-AB5F-6BEFA0F9A4D0}"/>
              </a:ext>
            </a:extLst>
          </p:cNvPr>
          <p:cNvSpPr txBox="1"/>
          <p:nvPr/>
        </p:nvSpPr>
        <p:spPr>
          <a:xfrm>
            <a:off x="8738" y="52399"/>
            <a:ext cx="6339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Logo de votre établissement et/ou structure de recherche</a:t>
            </a:r>
          </a:p>
        </p:txBody>
      </p:sp>
    </p:spTree>
    <p:extLst>
      <p:ext uri="{BB962C8B-B14F-4D97-AF65-F5344CB8AC3E}">
        <p14:creationId xmlns:p14="http://schemas.microsoft.com/office/powerpoint/2010/main" val="6983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31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Elaamrani</dc:creator>
  <cp:lastModifiedBy>PC</cp:lastModifiedBy>
  <cp:revision>14</cp:revision>
  <dcterms:created xsi:type="dcterms:W3CDTF">2024-02-14T14:19:58Z</dcterms:created>
  <dcterms:modified xsi:type="dcterms:W3CDTF">2024-02-16T11:00:43Z</dcterms:modified>
</cp:coreProperties>
</file>